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51B1-014D-45D4-9DCF-213BCAE03A44}" type="datetimeFigureOut">
              <a:rPr lang="es-PE" smtClean="0"/>
              <a:t>11/06/2019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5153E-F9DF-420B-9A6F-97E3EB3BBE22}" type="slidenum">
              <a:rPr lang="es-PE" smtClean="0"/>
              <a:t>‹Nº›</a:t>
            </a:fld>
            <a:endParaRPr lang="es-PE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7"/>
            <a:ext cx="12192000" cy="685700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30" y="806825"/>
            <a:ext cx="11290423" cy="605020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7556" y="5073949"/>
            <a:ext cx="3550927" cy="1783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627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51B1-014D-45D4-9DCF-213BCAE03A44}" type="datetimeFigureOut">
              <a:rPr lang="es-PE" smtClean="0"/>
              <a:t>11/06/2019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5153E-F9DF-420B-9A6F-97E3EB3BBE2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92643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51B1-014D-45D4-9DCF-213BCAE03A44}" type="datetimeFigureOut">
              <a:rPr lang="es-PE" smtClean="0"/>
              <a:t>11/06/2019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5153E-F9DF-420B-9A6F-97E3EB3BBE2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96165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51B1-014D-45D4-9DCF-213BCAE03A44}" type="datetimeFigureOut">
              <a:rPr lang="es-PE" smtClean="0"/>
              <a:t>11/06/2019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5153E-F9DF-420B-9A6F-97E3EB3BBE2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79017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51B1-014D-45D4-9DCF-213BCAE03A44}" type="datetimeFigureOut">
              <a:rPr lang="es-PE" smtClean="0"/>
              <a:t>11/06/2019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5153E-F9DF-420B-9A6F-97E3EB3BBE2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8980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51B1-014D-45D4-9DCF-213BCAE03A44}" type="datetimeFigureOut">
              <a:rPr lang="es-PE" smtClean="0"/>
              <a:t>11/06/2019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5153E-F9DF-420B-9A6F-97E3EB3BBE2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06719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51B1-014D-45D4-9DCF-213BCAE03A44}" type="datetimeFigureOut">
              <a:rPr lang="es-PE" smtClean="0"/>
              <a:t>11/06/2019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5153E-F9DF-420B-9A6F-97E3EB3BBE2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80035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51B1-014D-45D4-9DCF-213BCAE03A44}" type="datetimeFigureOut">
              <a:rPr lang="es-PE" smtClean="0"/>
              <a:t>11/06/2019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5153E-F9DF-420B-9A6F-97E3EB3BBE2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2104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51B1-014D-45D4-9DCF-213BCAE03A44}" type="datetimeFigureOut">
              <a:rPr lang="es-PE" smtClean="0"/>
              <a:t>11/06/2019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5153E-F9DF-420B-9A6F-97E3EB3BBE2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78693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51B1-014D-45D4-9DCF-213BCAE03A44}" type="datetimeFigureOut">
              <a:rPr lang="es-PE" smtClean="0"/>
              <a:t>11/06/2019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5153E-F9DF-420B-9A6F-97E3EB3BBE2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0049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51B1-014D-45D4-9DCF-213BCAE03A44}" type="datetimeFigureOut">
              <a:rPr lang="es-PE" smtClean="0"/>
              <a:t>11/06/2019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5153E-F9DF-420B-9A6F-97E3EB3BBE2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3872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251B1-014D-45D4-9DCF-213BCAE03A44}" type="datetimeFigureOut">
              <a:rPr lang="es-PE" smtClean="0"/>
              <a:t>11/06/2019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5153E-F9DF-420B-9A6F-97E3EB3BBE22}" type="slidenum">
              <a:rPr lang="es-PE" smtClean="0"/>
              <a:t>‹Nº›</a:t>
            </a:fld>
            <a:endParaRPr lang="es-PE"/>
          </a:p>
        </p:txBody>
      </p:sp>
      <p:grpSp>
        <p:nvGrpSpPr>
          <p:cNvPr id="7" name="Grupo 6"/>
          <p:cNvGrpSpPr/>
          <p:nvPr userDrawn="1"/>
        </p:nvGrpSpPr>
        <p:grpSpPr>
          <a:xfrm>
            <a:off x="-1" y="-6402"/>
            <a:ext cx="12192001" cy="6864402"/>
            <a:chOff x="-1" y="-6402"/>
            <a:chExt cx="12192001" cy="6864402"/>
          </a:xfrm>
        </p:grpSpPr>
        <p:pic>
          <p:nvPicPr>
            <p:cNvPr id="8" name="Imagen 7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89917" y="6153911"/>
              <a:ext cx="1402083" cy="704089"/>
            </a:xfrm>
            <a:prstGeom prst="rect">
              <a:avLst/>
            </a:prstGeom>
          </p:spPr>
        </p:pic>
        <p:pic>
          <p:nvPicPr>
            <p:cNvPr id="9" name="Imagen 8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-6402"/>
              <a:ext cx="12192000" cy="1020861"/>
            </a:xfrm>
            <a:prstGeom prst="rect">
              <a:avLst/>
            </a:prstGeom>
          </p:spPr>
        </p:pic>
        <p:pic>
          <p:nvPicPr>
            <p:cNvPr id="10" name="Imagen 9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61886"/>
              <a:ext cx="896114" cy="8961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33633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E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30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844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6942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ROLANDO MORIN FLORES</dc:creator>
  <cp:lastModifiedBy>ROLANDO MORIN FLORES</cp:lastModifiedBy>
  <cp:revision>4</cp:revision>
  <dcterms:created xsi:type="dcterms:W3CDTF">2019-06-11T20:41:54Z</dcterms:created>
  <dcterms:modified xsi:type="dcterms:W3CDTF">2019-06-11T21:02:34Z</dcterms:modified>
</cp:coreProperties>
</file>