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3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  <p:pic>
        <p:nvPicPr>
          <p:cNvPr id="16" name="Imagen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073" y="5074916"/>
            <a:ext cx="3550927" cy="1783084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74" y="672353"/>
            <a:ext cx="8447526" cy="6184557"/>
          </a:xfrm>
          <a:prstGeom prst="rect">
            <a:avLst/>
          </a:prstGeom>
        </p:spPr>
      </p:pic>
      <p:sp>
        <p:nvSpPr>
          <p:cNvPr id="14" name="Título 13"/>
          <p:cNvSpPr>
            <a:spLocks noGrp="1"/>
          </p:cNvSpPr>
          <p:nvPr>
            <p:ph type="title"/>
          </p:nvPr>
        </p:nvSpPr>
        <p:spPr>
          <a:xfrm>
            <a:off x="833718" y="365126"/>
            <a:ext cx="7681632" cy="1325563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P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 smtClean="0"/>
              <a:t>Haga clic para editar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595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  <p:grpSp>
        <p:nvGrpSpPr>
          <p:cNvPr id="12" name="Grupo 11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Imagen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1917" y="6153911"/>
              <a:ext cx="1402083" cy="704089"/>
            </a:xfrm>
            <a:prstGeom prst="rect">
              <a:avLst/>
            </a:prstGeom>
          </p:spPr>
        </p:pic>
        <p:grpSp>
          <p:nvGrpSpPr>
            <p:cNvPr id="9" name="Grupo 8"/>
            <p:cNvGrpSpPr/>
            <p:nvPr userDrawn="1"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10" name="Imagen 9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961886"/>
                <a:ext cx="896114" cy="896114"/>
              </a:xfrm>
              <a:prstGeom prst="rect">
                <a:avLst/>
              </a:prstGeom>
            </p:spPr>
          </p:pic>
          <p:pic>
            <p:nvPicPr>
              <p:cNvPr id="11" name="Imagen 10"/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9144000" cy="79813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3840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64313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78773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1180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9946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34561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185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07457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5338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53146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A7324-37B2-4459-88E3-D5F2D9F37F09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  <p:grpSp>
        <p:nvGrpSpPr>
          <p:cNvPr id="7" name="Grupo 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Imagen 7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1917" y="6153911"/>
              <a:ext cx="1402083" cy="704089"/>
            </a:xfrm>
            <a:prstGeom prst="rect">
              <a:avLst/>
            </a:prstGeom>
          </p:spPr>
        </p:pic>
        <p:grpSp>
          <p:nvGrpSpPr>
            <p:cNvPr id="9" name="Grupo 8"/>
            <p:cNvGrpSpPr/>
            <p:nvPr userDrawn="1"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10" name="Imagen 9"/>
              <p:cNvPicPr>
                <a:picLocks noChangeAspect="1"/>
              </p:cNvPicPr>
              <p:nvPr userDrawn="1"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961886"/>
                <a:ext cx="896114" cy="896114"/>
              </a:xfrm>
              <a:prstGeom prst="rect">
                <a:avLst/>
              </a:prstGeom>
            </p:spPr>
          </p:pic>
          <p:pic>
            <p:nvPicPr>
              <p:cNvPr id="11" name="Imagen 10"/>
              <p:cNvPicPr>
                <a:picLocks noChangeAspect="1"/>
              </p:cNvPicPr>
              <p:nvPr userDrawn="1"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9144000" cy="79813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2771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7688" y="1122363"/>
            <a:ext cx="7772400" cy="2387600"/>
          </a:xfrm>
        </p:spPr>
        <p:txBody>
          <a:bodyPr/>
          <a:lstStyle/>
          <a:p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P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2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texto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4533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4465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0</Words>
  <Application>Microsoft Office PowerPoint</Application>
  <PresentationFormat>Presentación en pantalla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|</dc:title>
  <dc:creator>ROLANDO MORIN FLORES</dc:creator>
  <cp:lastModifiedBy>ROLANDO MORIN FLORES</cp:lastModifiedBy>
  <cp:revision>2</cp:revision>
  <dcterms:created xsi:type="dcterms:W3CDTF">2019-06-11T20:42:48Z</dcterms:created>
  <dcterms:modified xsi:type="dcterms:W3CDTF">2019-06-11T20:54:10Z</dcterms:modified>
</cp:coreProperties>
</file>