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7"/>
            <a:ext cx="12192000" cy="685700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130" y="806825"/>
            <a:ext cx="11290423" cy="605020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292" y="5074916"/>
            <a:ext cx="3392431" cy="178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627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9017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89808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06719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80035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2104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78693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600496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387255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092643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96165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4251B1-014D-45D4-9DCF-213BCAE03A44}" type="datetimeFigureOut">
              <a:rPr lang="es-PE" smtClean="0"/>
              <a:t>11/06/2019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5153E-F9DF-420B-9A6F-97E3EB3BBE22}" type="slidenum">
              <a:rPr lang="es-PE" smtClean="0"/>
              <a:t>‹Nº›</a:t>
            </a:fld>
            <a:endParaRPr lang="es-PE"/>
          </a:p>
        </p:txBody>
      </p:sp>
      <p:grpSp>
        <p:nvGrpSpPr>
          <p:cNvPr id="7" name="Grupo 6"/>
          <p:cNvGrpSpPr/>
          <p:nvPr userDrawn="1"/>
        </p:nvGrpSpPr>
        <p:grpSpPr>
          <a:xfrm>
            <a:off x="-1" y="-6402"/>
            <a:ext cx="12192000" cy="6864402"/>
            <a:chOff x="-1" y="-6402"/>
            <a:chExt cx="12192000" cy="6864402"/>
          </a:xfrm>
        </p:grpSpPr>
        <p:pic>
          <p:nvPicPr>
            <p:cNvPr id="9" name="Imagen 8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" y="-6402"/>
              <a:ext cx="12192000" cy="1020861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5961886"/>
              <a:ext cx="896114" cy="896114"/>
            </a:xfrm>
            <a:prstGeom prst="rect">
              <a:avLst/>
            </a:prstGeom>
          </p:spPr>
        </p:pic>
      </p:grpSp>
      <p:pic>
        <p:nvPicPr>
          <p:cNvPr id="11" name="Imagen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0876" y="6153911"/>
            <a:ext cx="1341123" cy="70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633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30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844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5694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Panorámica</PresentationFormat>
  <Paragraphs>0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ROLANDO MORIN FLORES</dc:creator>
  <cp:lastModifiedBy>ROLANDO MORIN FLORES</cp:lastModifiedBy>
  <cp:revision>5</cp:revision>
  <dcterms:created xsi:type="dcterms:W3CDTF">2019-06-11T20:41:54Z</dcterms:created>
  <dcterms:modified xsi:type="dcterms:W3CDTF">2019-06-11T21:03:01Z</dcterms:modified>
</cp:coreProperties>
</file>