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s-P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7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n 2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A7324-37B2-4459-88E3-D5F2D9F37F09}" type="datetimeFigureOut">
              <a:rPr lang="es-PE" smtClean="0"/>
              <a:t>12/06/2019</a:t>
            </a:fld>
            <a:endParaRPr lang="es-P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DA97F-0671-4B54-A460-EFE35D3184BF}" type="slidenum">
              <a:rPr lang="es-PE" smtClean="0"/>
              <a:t>‹Nº›</a:t>
            </a:fld>
            <a:endParaRPr lang="es-PE"/>
          </a:p>
        </p:txBody>
      </p:sp>
      <p:pic>
        <p:nvPicPr>
          <p:cNvPr id="23" name="Imagen 2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474" y="672353"/>
            <a:ext cx="8447526" cy="6184557"/>
          </a:xfrm>
          <a:prstGeom prst="rect">
            <a:avLst/>
          </a:prstGeom>
        </p:spPr>
      </p:pic>
      <p:sp>
        <p:nvSpPr>
          <p:cNvPr id="14" name="Título 13"/>
          <p:cNvSpPr>
            <a:spLocks noGrp="1"/>
          </p:cNvSpPr>
          <p:nvPr>
            <p:ph type="title"/>
          </p:nvPr>
        </p:nvSpPr>
        <p:spPr>
          <a:xfrm>
            <a:off x="833718" y="1064418"/>
            <a:ext cx="7681632" cy="1325563"/>
          </a:xfrm>
        </p:spPr>
        <p:txBody>
          <a:bodyPr/>
          <a:lstStyle/>
          <a:p>
            <a:r>
              <a:rPr lang="es-ES" dirty="0" smtClean="0"/>
              <a:t>Haga clic para modificar el estilo de título del patrón</a:t>
            </a:r>
            <a:endParaRPr lang="es-PE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dirty="0" smtClean="0"/>
              <a:t>Haga clic para editar el estilo de subtítulo del patrón</a:t>
            </a:r>
            <a:endParaRPr lang="en-US" dirty="0"/>
          </a:p>
        </p:txBody>
      </p:sp>
      <p:pic>
        <p:nvPicPr>
          <p:cNvPr id="25" name="Imagen 24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5657" y="5074916"/>
            <a:ext cx="3392431" cy="1783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85956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A7324-37B2-4459-88E3-D5F2D9F37F09}" type="datetimeFigureOut">
              <a:rPr lang="es-PE" smtClean="0"/>
              <a:t>12/06/2019</a:t>
            </a:fld>
            <a:endParaRPr lang="es-P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DA97F-0671-4B54-A460-EFE35D3184BF}" type="slidenum">
              <a:rPr lang="es-PE" smtClean="0"/>
              <a:t>‹Nº›</a:t>
            </a:fld>
            <a:endParaRPr lang="es-PE"/>
          </a:p>
        </p:txBody>
      </p:sp>
      <p:grpSp>
        <p:nvGrpSpPr>
          <p:cNvPr id="9" name="Grupo 8"/>
          <p:cNvGrpSpPr/>
          <p:nvPr userDrawn="1"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0" name="Imagen 9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5961886"/>
              <a:ext cx="896114" cy="896114"/>
            </a:xfrm>
            <a:prstGeom prst="rect">
              <a:avLst/>
            </a:prstGeom>
          </p:spPr>
        </p:pic>
        <p:pic>
          <p:nvPicPr>
            <p:cNvPr id="11" name="Imagen 10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79813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38408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A7324-37B2-4459-88E3-D5F2D9F37F09}" type="datetimeFigureOut">
              <a:rPr lang="es-PE" smtClean="0"/>
              <a:t>12/06/2019</a:t>
            </a:fld>
            <a:endParaRPr lang="es-P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DA97F-0671-4B54-A460-EFE35D3184BF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4643136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A7324-37B2-4459-88E3-D5F2D9F37F09}" type="datetimeFigureOut">
              <a:rPr lang="es-PE" smtClean="0"/>
              <a:t>12/06/2019</a:t>
            </a:fld>
            <a:endParaRPr lang="es-P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DA97F-0671-4B54-A460-EFE35D3184BF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4787730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A7324-37B2-4459-88E3-D5F2D9F37F09}" type="datetimeFigureOut">
              <a:rPr lang="es-PE" smtClean="0"/>
              <a:t>12/06/2019</a:t>
            </a:fld>
            <a:endParaRPr lang="es-P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DA97F-0671-4B54-A460-EFE35D3184BF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6118049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A7324-37B2-4459-88E3-D5F2D9F37F09}" type="datetimeFigureOut">
              <a:rPr lang="es-PE" smtClean="0"/>
              <a:t>12/06/2019</a:t>
            </a:fld>
            <a:endParaRPr lang="es-P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DA97F-0671-4B54-A460-EFE35D3184BF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699465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A7324-37B2-4459-88E3-D5F2D9F37F09}" type="datetimeFigureOut">
              <a:rPr lang="es-PE" smtClean="0"/>
              <a:t>12/06/2019</a:t>
            </a:fld>
            <a:endParaRPr lang="es-P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DA97F-0671-4B54-A460-EFE35D3184BF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9345615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A7324-37B2-4459-88E3-D5F2D9F37F09}" type="datetimeFigureOut">
              <a:rPr lang="es-PE" smtClean="0"/>
              <a:t>12/06/2019</a:t>
            </a:fld>
            <a:endParaRPr lang="es-P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DA97F-0671-4B54-A460-EFE35D3184BF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518583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A7324-37B2-4459-88E3-D5F2D9F37F09}" type="datetimeFigureOut">
              <a:rPr lang="es-PE" smtClean="0"/>
              <a:t>12/06/2019</a:t>
            </a:fld>
            <a:endParaRPr lang="es-P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DA97F-0671-4B54-A460-EFE35D3184BF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3074576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A7324-37B2-4459-88E3-D5F2D9F37F09}" type="datetimeFigureOut">
              <a:rPr lang="es-PE" smtClean="0"/>
              <a:t>12/06/2019</a:t>
            </a:fld>
            <a:endParaRPr lang="es-P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DA97F-0671-4B54-A460-EFE35D3184BF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8533889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A7324-37B2-4459-88E3-D5F2D9F37F09}" type="datetimeFigureOut">
              <a:rPr lang="es-PE" smtClean="0"/>
              <a:t>12/06/2019</a:t>
            </a:fld>
            <a:endParaRPr lang="es-P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DA97F-0671-4B54-A460-EFE35D3184BF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4531464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BA7324-37B2-4459-88E3-D5F2D9F37F09}" type="datetimeFigureOut">
              <a:rPr lang="es-PE" smtClean="0"/>
              <a:t>12/06/2019</a:t>
            </a:fld>
            <a:endParaRPr lang="es-P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4DA97F-0671-4B54-A460-EFE35D3184BF}" type="slidenum">
              <a:rPr lang="es-PE" smtClean="0"/>
              <a:t>‹Nº›</a:t>
            </a:fld>
            <a:endParaRPr lang="es-PE"/>
          </a:p>
        </p:txBody>
      </p:sp>
      <p:grpSp>
        <p:nvGrpSpPr>
          <p:cNvPr id="9" name="Grupo 8"/>
          <p:cNvGrpSpPr/>
          <p:nvPr userDrawn="1"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0" name="Imagen 9"/>
            <p:cNvPicPr>
              <a:picLocks noChangeAspect="1"/>
            </p:cNvPicPr>
            <p:nvPr userDrawn="1"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5961886"/>
              <a:ext cx="896114" cy="896114"/>
            </a:xfrm>
            <a:prstGeom prst="rect">
              <a:avLst/>
            </a:prstGeom>
          </p:spPr>
        </p:pic>
        <p:pic>
          <p:nvPicPr>
            <p:cNvPr id="11" name="Imagen 10"/>
            <p:cNvPicPr>
              <a:picLocks noChangeAspect="1"/>
            </p:cNvPicPr>
            <p:nvPr userDrawn="1"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798138"/>
            </a:xfrm>
            <a:prstGeom prst="rect">
              <a:avLst/>
            </a:prstGeom>
          </p:spPr>
        </p:pic>
      </p:grpSp>
      <p:pic>
        <p:nvPicPr>
          <p:cNvPr id="13" name="Imagen 12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2877" y="6153911"/>
            <a:ext cx="1341123" cy="704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77171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767688" y="1122363"/>
            <a:ext cx="7772400" cy="2387600"/>
          </a:xfrm>
        </p:spPr>
        <p:txBody>
          <a:bodyPr/>
          <a:lstStyle/>
          <a:p>
            <a:endParaRPr lang="es-PE" dirty="0">
              <a:solidFill>
                <a:schemeClr val="bg1"/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P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4225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texto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745333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344657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</TotalTime>
  <Words>0</Words>
  <Application>Microsoft Office PowerPoint</Application>
  <PresentationFormat>Presentación en pantalla (4:3)</PresentationFormat>
  <Paragraphs>0</Paragraphs>
  <Slides>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|</dc:title>
  <dc:creator>ROLANDO MORIN FLORES</dc:creator>
  <cp:lastModifiedBy>SANTIAGO WENCESLAO AGUILAR QUIROZ</cp:lastModifiedBy>
  <cp:revision>4</cp:revision>
  <dcterms:created xsi:type="dcterms:W3CDTF">2019-06-11T20:42:48Z</dcterms:created>
  <dcterms:modified xsi:type="dcterms:W3CDTF">2019-06-12T13:21:05Z</dcterms:modified>
</cp:coreProperties>
</file>